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A4E0D-FAC3-460E-A996-171B15AF674C}" v="10" dt="2021-07-23T16:18:02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barranco hernandez" userId="e492a7e50cfb2fce" providerId="LiveId" clId="{1F9B30BD-74FD-4FF2-8C5E-FCEE85357034}"/>
    <pc:docChg chg="undo redo custSel modSld">
      <pc:chgData name="rafael barranco hernandez" userId="e492a7e50cfb2fce" providerId="LiveId" clId="{1F9B30BD-74FD-4FF2-8C5E-FCEE85357034}" dt="2021-06-29T19:24:38.510" v="275" actId="6549"/>
      <pc:docMkLst>
        <pc:docMk/>
      </pc:docMkLst>
      <pc:sldChg chg="addSp delSp modSp mod">
        <pc:chgData name="rafael barranco hernandez" userId="e492a7e50cfb2fce" providerId="LiveId" clId="{1F9B30BD-74FD-4FF2-8C5E-FCEE85357034}" dt="2021-06-29T19:24:38.510" v="275" actId="6549"/>
        <pc:sldMkLst>
          <pc:docMk/>
          <pc:sldMk cId="2944210071" sldId="256"/>
        </pc:sldMkLst>
        <pc:spChg chg="mod">
          <ac:chgData name="rafael barranco hernandez" userId="e492a7e50cfb2fce" providerId="LiveId" clId="{1F9B30BD-74FD-4FF2-8C5E-FCEE85357034}" dt="2021-06-29T19:24:38.510" v="275" actId="6549"/>
          <ac:spMkLst>
            <pc:docMk/>
            <pc:sldMk cId="2944210071" sldId="256"/>
            <ac:spMk id="2" creationId="{371B3203-D675-4FF1-A90D-08735C500F73}"/>
          </ac:spMkLst>
        </pc:spChg>
        <pc:spChg chg="mod">
          <ac:chgData name="rafael barranco hernandez" userId="e492a7e50cfb2fce" providerId="LiveId" clId="{1F9B30BD-74FD-4FF2-8C5E-FCEE85357034}" dt="2021-06-29T13:56:55.390" v="112" actId="20577"/>
          <ac:spMkLst>
            <pc:docMk/>
            <pc:sldMk cId="2944210071" sldId="256"/>
            <ac:spMk id="3" creationId="{3923C2AF-10A2-4F76-8031-81762D0DC975}"/>
          </ac:spMkLst>
        </pc:spChg>
        <pc:spChg chg="mod">
          <ac:chgData name="rafael barranco hernandez" userId="e492a7e50cfb2fce" providerId="LiveId" clId="{1F9B30BD-74FD-4FF2-8C5E-FCEE85357034}" dt="2021-06-29T13:54:08.232" v="69" actId="207"/>
          <ac:spMkLst>
            <pc:docMk/>
            <pc:sldMk cId="2944210071" sldId="256"/>
            <ac:spMk id="13" creationId="{CC5B89F4-296B-476F-A189-9ECDC5E44D48}"/>
          </ac:spMkLst>
        </pc:spChg>
        <pc:picChg chg="add mod">
          <ac:chgData name="rafael barranco hernandez" userId="e492a7e50cfb2fce" providerId="LiveId" clId="{1F9B30BD-74FD-4FF2-8C5E-FCEE85357034}" dt="2021-06-29T13:53:37.848" v="66" actId="1076"/>
          <ac:picMkLst>
            <pc:docMk/>
            <pc:sldMk cId="2944210071" sldId="256"/>
            <ac:picMk id="6" creationId="{A3A5955A-7526-4771-91D5-7399AE28E335}"/>
          </ac:picMkLst>
        </pc:picChg>
        <pc:picChg chg="add mod">
          <ac:chgData name="rafael barranco hernandez" userId="e492a7e50cfb2fce" providerId="LiveId" clId="{1F9B30BD-74FD-4FF2-8C5E-FCEE85357034}" dt="2021-06-29T14:44:16.116" v="221" actId="1076"/>
          <ac:picMkLst>
            <pc:docMk/>
            <pc:sldMk cId="2944210071" sldId="256"/>
            <ac:picMk id="9" creationId="{BE12D13A-F5AE-43B1-9133-D6A13A297828}"/>
          </ac:picMkLst>
        </pc:picChg>
        <pc:picChg chg="mod">
          <ac:chgData name="rafael barranco hernandez" userId="e492a7e50cfb2fce" providerId="LiveId" clId="{1F9B30BD-74FD-4FF2-8C5E-FCEE85357034}" dt="2021-06-29T13:55:14.912" v="104" actId="1076"/>
          <ac:picMkLst>
            <pc:docMk/>
            <pc:sldMk cId="2944210071" sldId="256"/>
            <ac:picMk id="14" creationId="{9CAA2981-2611-4845-AC3D-0F305A45BB56}"/>
          </ac:picMkLst>
        </pc:picChg>
        <pc:picChg chg="mod">
          <ac:chgData name="rafael barranco hernandez" userId="e492a7e50cfb2fce" providerId="LiveId" clId="{1F9B30BD-74FD-4FF2-8C5E-FCEE85357034}" dt="2021-06-29T14:44:45.052" v="223" actId="1076"/>
          <ac:picMkLst>
            <pc:docMk/>
            <pc:sldMk cId="2944210071" sldId="256"/>
            <ac:picMk id="15" creationId="{58511B1B-4A31-44D5-865C-08A46F3DF967}"/>
          </ac:picMkLst>
        </pc:picChg>
        <pc:picChg chg="del">
          <ac:chgData name="rafael barranco hernandez" userId="e492a7e50cfb2fce" providerId="LiveId" clId="{1F9B30BD-74FD-4FF2-8C5E-FCEE85357034}" dt="2021-06-29T13:47:41.454" v="10" actId="478"/>
          <ac:picMkLst>
            <pc:docMk/>
            <pc:sldMk cId="2944210071" sldId="256"/>
            <ac:picMk id="16" creationId="{A2AC4363-9E3D-4A03-B534-D2DF89442602}"/>
          </ac:picMkLst>
        </pc:picChg>
        <pc:picChg chg="mod">
          <ac:chgData name="rafael barranco hernandez" userId="e492a7e50cfb2fce" providerId="LiveId" clId="{1F9B30BD-74FD-4FF2-8C5E-FCEE85357034}" dt="2021-06-29T14:44:34.915" v="222" actId="1076"/>
          <ac:picMkLst>
            <pc:docMk/>
            <pc:sldMk cId="2944210071" sldId="256"/>
            <ac:picMk id="17" creationId="{348683F3-BFE0-4D31-98BC-4E000808932B}"/>
          </ac:picMkLst>
        </pc:picChg>
        <pc:picChg chg="mod">
          <ac:chgData name="rafael barranco hernandez" userId="e492a7e50cfb2fce" providerId="LiveId" clId="{1F9B30BD-74FD-4FF2-8C5E-FCEE85357034}" dt="2021-06-29T14:45:03.277" v="230" actId="1076"/>
          <ac:picMkLst>
            <pc:docMk/>
            <pc:sldMk cId="2944210071" sldId="256"/>
            <ac:picMk id="20" creationId="{2255A5E8-F3AA-4160-9C1F-DADE7DFCF325}"/>
          </ac:picMkLst>
        </pc:picChg>
      </pc:sldChg>
    </pc:docChg>
  </pc:docChgLst>
  <pc:docChgLst>
    <pc:chgData name="rafael barranco hernandez" userId="e492a7e50cfb2fce" providerId="LiveId" clId="{1C7A4E0D-FAC3-460E-A996-171B15AF674C}"/>
    <pc:docChg chg="modSld">
      <pc:chgData name="rafael barranco hernandez" userId="e492a7e50cfb2fce" providerId="LiveId" clId="{1C7A4E0D-FAC3-460E-A996-171B15AF674C}" dt="2021-07-23T16:18:02.667" v="9"/>
      <pc:docMkLst>
        <pc:docMk/>
      </pc:docMkLst>
      <pc:sldChg chg="modTransition">
        <pc:chgData name="rafael barranco hernandez" userId="e492a7e50cfb2fce" providerId="LiveId" clId="{1C7A4E0D-FAC3-460E-A996-171B15AF674C}" dt="2021-07-23T16:18:02.667" v="9"/>
        <pc:sldMkLst>
          <pc:docMk/>
          <pc:sldMk cId="294421007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6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6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2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8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83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8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5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4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1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9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9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00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mailto:efscolmenar@gmx.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B3203-D675-4FF1-A90D-08735C500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51693" y="524009"/>
            <a:ext cx="12543693" cy="6191207"/>
          </a:xfrm>
        </p:spPr>
        <p:txBody>
          <a:bodyPr>
            <a:normAutofit fontScale="90000"/>
          </a:bodyPr>
          <a:lstStyle/>
          <a:p>
            <a:r>
              <a:rPr lang="es-ES" sz="73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FÚTBOL</a:t>
            </a:r>
            <a:r>
              <a:rPr lang="es-ES" sz="36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ES" sz="80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SALA</a:t>
            </a:r>
            <a:br>
              <a:rPr lang="es-ES" sz="107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TEMPORADA </a:t>
            </a:r>
            <a:r>
              <a:rPr lang="es-E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2021/2022</a:t>
            </a:r>
            <a:br>
              <a:rPr lang="es-E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s-ES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36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¿TE APUNTAS AL FUTSAL?</a:t>
            </a:r>
            <a:br>
              <a:rPr lang="es-ES" sz="36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31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BUSCAMOS JUGADORES  </a:t>
            </a:r>
            <a:br>
              <a:rPr lang="es-ES" sz="31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31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CADETES:2006/2007</a:t>
            </a:r>
            <a:br>
              <a:rPr lang="es-ES" sz="31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31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JUVENIL PRIMERA:2003, 2004,2005</a:t>
            </a:r>
            <a:br>
              <a:rPr lang="es-ES" sz="31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s-ES" sz="31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s-ES" sz="31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31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s-ES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tu pasión es el fútbol sala y estas buscando equipo</a:t>
            </a:r>
            <a:br>
              <a:rPr lang="es-ES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¡¡NO LO DUDES, VEN A JUGAR CON NOSOTROS!!!</a:t>
            </a:r>
            <a:br>
              <a:rPr lang="es-ES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Comienzo de pretemporada </a:t>
            </a:r>
            <a:r>
              <a:rPr lang="es-ES" sz="27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6/9/2021</a:t>
            </a:r>
            <a:br>
              <a:rPr lang="es-ES" sz="27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 ESPERAMOS</a:t>
            </a:r>
            <a:br>
              <a:rPr lang="es-ES" sz="2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2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www.efscolmenarviejo.com</a:t>
            </a:r>
            <a:br>
              <a:rPr lang="es-ES" sz="2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s-ES" sz="2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s-ES" sz="20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s-ES" sz="2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23C2AF-10A2-4F76-8031-81762D0DC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968283" y="6379452"/>
            <a:ext cx="14893141" cy="478547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CONTACTA CON NOSOTROS </a:t>
            </a:r>
            <a:r>
              <a:rPr lang="es-ES" b="1" dirty="0">
                <a:solidFill>
                  <a:schemeClr val="bg1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efscolmenar@gmx.es</a:t>
            </a:r>
            <a:endParaRPr lang="es-ES" b="1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rgbClr val="FFC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F254B37-619E-49CE-AAC6-1AF6105CE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49" y="77342"/>
            <a:ext cx="2132517" cy="1939449"/>
          </a:xfrm>
          <a:prstGeom prst="rect">
            <a:avLst/>
          </a:prstGeom>
        </p:spPr>
      </p:pic>
      <p:pic>
        <p:nvPicPr>
          <p:cNvPr id="7" name="Imagen 6" descr="Imagen que contiene imágenes prediseñadas, kit de primeros auxilios&#10;&#10;Descripción generada con confianza muy alta">
            <a:extLst>
              <a:ext uri="{FF2B5EF4-FFF2-40B4-BE49-F238E27FC236}">
                <a16:creationId xmlns:a16="http://schemas.microsoft.com/office/drawing/2014/main" id="{16DC9A5A-160D-42C5-AA1B-ED859A7C4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162" y="5794387"/>
            <a:ext cx="637541" cy="53960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E91DADC-D928-456B-AFC6-273DEFB162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358" y="6297469"/>
            <a:ext cx="637541" cy="417748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CC5B89F4-296B-476F-A189-9ECDC5E44D48}"/>
              </a:ext>
            </a:extLst>
          </p:cNvPr>
          <p:cNvSpPr/>
          <p:nvPr/>
        </p:nvSpPr>
        <p:spPr>
          <a:xfrm>
            <a:off x="8389392" y="5949661"/>
            <a:ext cx="4248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s-ES" sz="2400" dirty="0">
                <a:solidFill>
                  <a:schemeClr val="bg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Efscolmenar Viejo</a:t>
            </a:r>
          </a:p>
          <a:p>
            <a:r>
              <a:rPr lang="es-E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</a:t>
            </a:r>
            <a:r>
              <a:rPr lang="es-ES" sz="2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s-ES" sz="2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es-ES" sz="2400" dirty="0"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@</a:t>
            </a:r>
            <a:r>
              <a:rPr lang="es-ES" sz="2400" dirty="0">
                <a:solidFill>
                  <a:schemeClr val="bg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efscolmenar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CAA2981-2611-4845-AC3D-0F305A45BB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880" y="2799666"/>
            <a:ext cx="1730986" cy="100342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8511B1B-4A31-44D5-865C-08A46F3DF9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035" y="34723"/>
            <a:ext cx="1177454" cy="58318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48683F3-BFE0-4D31-98BC-4E00080893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349" y="2166157"/>
            <a:ext cx="892498" cy="87284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255A5E8-F3AA-4160-9C1F-DADE7DFCF3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16" y="4755213"/>
            <a:ext cx="2180250" cy="1609946"/>
          </a:xfrm>
          <a:prstGeom prst="rect">
            <a:avLst/>
          </a:prstGeom>
        </p:spPr>
      </p:pic>
      <p:pic>
        <p:nvPicPr>
          <p:cNvPr id="6" name="Imagen 5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A3A5955A-7526-4771-91D5-7399AE28E3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81370" y="-64377"/>
            <a:ext cx="3333750" cy="1085850"/>
          </a:xfrm>
          <a:prstGeom prst="rect">
            <a:avLst/>
          </a:prstGeom>
        </p:spPr>
      </p:pic>
      <p:pic>
        <p:nvPicPr>
          <p:cNvPr id="9" name="Imagen 8" descr="Mapa&#10;&#10;Descripción generada automáticamente">
            <a:extLst>
              <a:ext uri="{FF2B5EF4-FFF2-40B4-BE49-F238E27FC236}">
                <a16:creationId xmlns:a16="http://schemas.microsoft.com/office/drawing/2014/main" id="{BE12D13A-F5AE-43B1-9133-D6A13A2978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89499" y="1280630"/>
            <a:ext cx="2917492" cy="291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1007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2734</TotalTime>
  <Words>87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Aharoni</vt:lpstr>
      <vt:lpstr>Corbel</vt:lpstr>
      <vt:lpstr>Wingdings</vt:lpstr>
      <vt:lpstr>Con bandas</vt:lpstr>
      <vt:lpstr>FÚTBOL SALA TEMPORADA 2021/2022   ¿TE APUNTAS AL FUTSAL? BUSCAMOS JUGADORES   CADETES:2006/2007 JUVENIL PRIMERA:2003, 2004,2005   Si tu pasión es el fútbol sala y estas buscando equipo ¡¡NO LO DUDES, VEN A JUGAR CON NOSOTROS!!!  Comienzo de pretemporada 6/9/2021  TE ESPERAMOS www.efscolmenarviejo.com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FUTBÓL SALA infantiles 2007 y 2008 CADETES 2005 y 2006 si tu pasión es el fútbol sala y estas buscando equipo ¡¡¡NO LO DUDES</dc:title>
  <dc:creator>rafael barranco hernandez</dc:creator>
  <cp:lastModifiedBy>rafael barranco hernandez</cp:lastModifiedBy>
  <cp:revision>15</cp:revision>
  <dcterms:created xsi:type="dcterms:W3CDTF">2020-06-15T10:33:00Z</dcterms:created>
  <dcterms:modified xsi:type="dcterms:W3CDTF">2021-07-23T16:18:20Z</dcterms:modified>
</cp:coreProperties>
</file>